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07622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09501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4084" y="22171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364448"/>
              </p:ext>
            </p:extLst>
          </p:nvPr>
        </p:nvGraphicFramePr>
        <p:xfrm>
          <a:off x="5044880" y="3886347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27604</TotalTime>
  <Words>680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4693</cp:revision>
  <cp:lastPrinted>2026-04-01T06:23:53Z</cp:lastPrinted>
  <dcterms:created xsi:type="dcterms:W3CDTF">2018-03-27T06:03:00Z</dcterms:created>
  <dcterms:modified xsi:type="dcterms:W3CDTF">2026-04-05T07:45:11Z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