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846667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9-14 м/с. Температура воздуха ночью 4-6, днем 15-17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07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2-4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998239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56288</TotalTime>
  <Words>639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7935</cp:revision>
  <cp:lastPrinted>2025-08-12T06:13:34Z</cp:lastPrinted>
  <dcterms:created xsi:type="dcterms:W3CDTF">2018-03-27T06:03:00Z</dcterms:created>
  <dcterms:modified xsi:type="dcterms:W3CDTF">2026-04-05T06:44:34Z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