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15651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44874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временами сильный дождь, гроза, град, шквал. Ветер северо-западный 9-14, порывы 15-20 м/с. Температура воздуха ночью 9-11,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29410</TotalTime>
  <Words>587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4213</cp:revision>
  <cp:lastPrinted>2021-10-15T03:50:29Z</cp:lastPrinted>
  <dcterms:created xsi:type="dcterms:W3CDTF">2018-03-27T06:03:00Z</dcterms:created>
  <dcterms:modified xsi:type="dcterms:W3CDTF">2026-04-05T06:55:05Z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