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06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05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06 апреля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кратковременный дождь, гроза. Ветер юго-западный с переходом на северо-западный 3-8, днем порывы 15 м/с. Температура воздуха ночью +12+14°С, днем +23+25°С.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07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06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07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+11+13°С.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88722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и 07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днем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06 апреля рассеванию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29153</TotalTime>
  <Words>801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7067</cp:revision>
  <cp:lastPrinted>2021-07-01T09:11:30Z</cp:lastPrinted>
  <dcterms:created xsi:type="dcterms:W3CDTF">2018-03-27T06:03:00Z</dcterms:created>
  <dcterms:modified xsi:type="dcterms:W3CDTF">2026-04-05T07:31:05Z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