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7022107"/>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05 сәуір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05</a:t>
            </a:r>
            <a:r>
              <a:rPr lang="kk-KZ" sz="1100" b="1" kern="1400" dirty="0">
                <a:latin typeface="Times New Roman" panose="02020603050405020304" pitchFamily="18" charset="0"/>
                <a:cs typeface="Times New Roman" panose="02020603050405020304" pitchFamily="18" charset="0"/>
              </a:rPr>
              <a:t> сәуір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18488221"/>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65650"/>
            <a:ext cx="4275131" cy="2123658"/>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06 </a:t>
            </a:r>
            <a:r>
              <a:rPr lang="kk-KZ" sz="1100" b="1" kern="1400" dirty="0">
                <a:latin typeface="Times New Roman" panose="02020603050405020304" pitchFamily="18" charset="0"/>
                <a:cs typeface="Times New Roman" panose="02020603050405020304" pitchFamily="18" charset="0"/>
              </a:rPr>
              <a:t>сәуірг</a:t>
            </a:r>
            <a:r>
              <a:rPr lang="kk-KZ" sz="1100" b="1" dirty="0">
                <a:latin typeface="Times New Roman" panose="02020603050405020304" pitchFamily="18" charset="0"/>
                <a:cs typeface="Times New Roman" panose="02020603050405020304" pitchFamily="18" charset="0"/>
              </a:rPr>
              <a:t>е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05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06</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4-6, күндіз 15-17 жылы</a:t>
            </a:r>
            <a:r>
              <a:rPr lang="ru-RU" sz="1100" dirty="0">
                <a:latin typeface="Times New Roman" panose="02020603050405020304" pitchFamily="18" charset="0"/>
                <a:cs typeface="Times New Roman" panose="02020603050405020304" pitchFamily="18" charset="0"/>
              </a:rPr>
              <a:t>.</a:t>
            </a:r>
          </a:p>
          <a:p>
            <a:pPr indent="176213" algn="just"/>
            <a:endParaRPr lang="kk-KZ"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07 сәуірге</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06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07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температурасы 2-4 жылы.</a:t>
            </a:r>
          </a:p>
          <a:p>
            <a:pPr indent="176213"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11765" y="2311885"/>
            <a:ext cx="4331777"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a:t>
            </a:r>
            <a:r>
              <a:rPr lang="kk-KZ" sz="1100" b="1" dirty="0">
                <a:solidFill>
                  <a:prstClr val="black"/>
                </a:solidFill>
                <a:latin typeface="Times New Roman" panose="02020603050405020304" pitchFamily="18" charset="0"/>
                <a:cs typeface="Times New Roman" panose="02020603050405020304" pitchFamily="18" charset="0"/>
              </a:rPr>
              <a:t>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srgbClr val="000000"/>
                </a:solidFill>
                <a:latin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223062" y="2992495"/>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52237</TotalTime>
  <Words>594</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7546</cp:revision>
  <cp:lastPrinted>2025-07-15T07:11:11Z</cp:lastPrinted>
  <dcterms:created xsi:type="dcterms:W3CDTF">2018-03-27T06:03:00Z</dcterms:created>
  <dcterms:modified xsi:type="dcterms:W3CDTF">2026-04-05T06:46:16Z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