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726408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Оңтүстік-шығыстан соғатын жел солтүстік-батысқа ауысады, күші 4-9  м/с. Ауа температурасы түнде 3-5°, күндіз 15-17° 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3-8 м/с. Ауа температурасы 0-2° жылы болады. </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7631533"/>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15347" y="238344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20381</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4154</cp:revision>
  <cp:lastPrinted>2021-07-01T03:56:27Z</cp:lastPrinted>
  <dcterms:created xsi:type="dcterms:W3CDTF">2018-03-27T06:03:00Z</dcterms:created>
  <dcterms:modified xsi:type="dcterms:W3CDTF">2026-04-05T07:52:08Z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