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01546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6</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Солтүстік-батыстан соғатын жел оңтүстік-шығысқа ауысады,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1-3, күндіз 15-17 жылы болады.</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шығыстан жел соғады, күші 5-10 м/с. Ауа температурасы 4-6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ыдырауына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15408552"/>
              </p:ext>
            </p:extLst>
          </p:nvPr>
        </p:nvGraphicFramePr>
        <p:xfrm>
          <a:off x="5081459" y="4243155"/>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21607</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4139</cp:revision>
  <cp:lastPrinted>2021-07-01T07:38:07Z</cp:lastPrinted>
  <dcterms:created xsi:type="dcterms:W3CDTF">2018-03-27T06:03:00Z</dcterms:created>
  <dcterms:modified xsi:type="dcterms:W3CDTF">2026-04-05T08:11:14Z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