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932528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сәуір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20-дан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a:t>
            </a:r>
            <a:r>
              <a:rPr lang="ru-RU" sz="1200" dirty="0" smtClean="0">
                <a:solidFill>
                  <a:prstClr val="black"/>
                </a:solidFill>
                <a:latin typeface="Times New Roman" panose="02020603050405020304" pitchFamily="18" charset="0"/>
                <a:cs typeface="Times New Roman" panose="02020603050405020304" pitchFamily="18" charset="0"/>
              </a:rPr>
              <a:t>үнде </a:t>
            </a:r>
            <a:r>
              <a:rPr lang="kk-KZ" sz="1200" dirty="0" smtClean="0">
                <a:solidFill>
                  <a:prstClr val="black"/>
                </a:solidFill>
                <a:latin typeface="Times New Roman" panose="02020603050405020304" pitchFamily="18" charset="0"/>
                <a:cs typeface="Times New Roman" panose="02020603050405020304" pitchFamily="18" charset="0"/>
              </a:rPr>
              <a:t>және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т</a:t>
            </a:r>
            <a:r>
              <a:rPr lang="kk-KZ" sz="1200" dirty="0" smtClean="0">
                <a:latin typeface="Times New Roman" panose="02020603050405020304" pitchFamily="18" charset="0"/>
                <a:cs typeface="Times New Roman" panose="02020603050405020304" pitchFamily="18" charset="0"/>
              </a:rPr>
              <a:t>аңертең </a:t>
            </a:r>
            <a:r>
              <a:rPr lang="kk-KZ" sz="1200" dirty="0">
                <a:latin typeface="Times New Roman" panose="02020603050405020304" pitchFamily="18" charset="0"/>
                <a:cs typeface="Times New Roman" panose="02020603050405020304" pitchFamily="18" charset="0"/>
              </a:rPr>
              <a:t>тұман.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0-2,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17-19 </a:t>
            </a:r>
            <a:r>
              <a:rPr lang="kk-KZ" sz="1200" dirty="0">
                <a:latin typeface="Times New Roman" panose="02020603050405020304" pitchFamily="18" charset="0"/>
                <a:cs typeface="Times New Roman" panose="02020603050405020304" pitchFamily="18" charset="0"/>
              </a:rPr>
              <a:t>градус жылы</a:t>
            </a:r>
            <a:r>
              <a:rPr lang="kk-KZ"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сәуір сағ. 20-дан </a:t>
            </a:r>
            <a:r>
              <a:rPr lang="kk-KZ"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сәуір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06</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dirty="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деңгейі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209379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сәуір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30691</TotalTime>
  <Words>567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5633</cp:revision>
  <cp:lastPrinted>2021-07-01T07:38:07Z</cp:lastPrinted>
  <dcterms:created xsi:type="dcterms:W3CDTF">2018-03-27T06:03:00Z</dcterms:created>
  <dcterms:modified xsi:type="dcterms:W3CDTF">2026-04-05T07:26:26Z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