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893370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сәуірдег</a:t>
            </a:r>
            <a:r>
              <a:rPr lang="kk-KZ" altLang="ru-RU" sz="1200" b="1" dirty="0" smtClean="0">
                <a:latin typeface="Times New Roman" panose="02020603050405020304" pitchFamily="18" charset="0"/>
                <a:cs typeface="Times New Roman" panose="02020603050405020304" pitchFamily="18" charset="0"/>
              </a:rPr>
              <a:t>і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6210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smtClean="0">
                <a:latin typeface="Times New Roman" panose="02020603050405020304" pitchFamily="18" charset="0"/>
                <a:cs typeface="Times New Roman" panose="02020603050405020304" pitchFamily="18" charset="0"/>
              </a:rPr>
              <a:t>06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a:t>
            </a:r>
            <a:r>
              <a:rPr lang="kk-KZ" sz="1200" dirty="0">
                <a:solidFill>
                  <a:prstClr val="black"/>
                </a:solidFill>
                <a:latin typeface="Times New Roman" pitchFamily="18" charset="0"/>
                <a:cs typeface="Times New Roman" pitchFamily="18" charset="0"/>
              </a:rPr>
              <a:t>. Оңтүстік-шығыстан соғатын жел солтүстік-батысқа ауысады, күші 4-9  м/с. </a:t>
            </a:r>
            <a:r>
              <a:rPr lang="kk-KZ" sz="1200" dirty="0" smtClean="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a:t>
            </a:r>
            <a:r>
              <a:rPr lang="kk-KZ" sz="1200" dirty="0" smtClean="0">
                <a:solidFill>
                  <a:prstClr val="black"/>
                </a:solidFill>
                <a:latin typeface="Times New Roman" pitchFamily="18" charset="0"/>
                <a:cs typeface="Times New Roman" pitchFamily="18" charset="0"/>
              </a:rPr>
              <a:t>-17° </a:t>
            </a:r>
            <a:r>
              <a:rPr lang="kk-KZ" sz="1200" dirty="0" smtClean="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endParaRPr lang="ru-RU" altLang="ru-RU" sz="3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7</a:t>
            </a:r>
            <a:r>
              <a:rPr lang="" altLang="ru-RU" sz="1200" b="1" dirty="0" smtClean="0">
                <a:latin typeface="Times New Roman" pitchFamily="18" charset="0"/>
                <a:cs typeface="Times New Roman" pitchFamily="18" charset="0"/>
              </a:rPr>
              <a:t> с</a:t>
            </a:r>
            <a:r>
              <a:rPr lang="kk-KZ" altLang="ru-RU" sz="1200" b="1" dirty="0" smtClean="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0-2°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62308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3189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0,995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3"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24086</TotalTime>
  <Words>645</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4563</cp:revision>
  <cp:lastPrinted>2021-07-01T03:56:27Z</cp:lastPrinted>
  <dcterms:created xsi:type="dcterms:W3CDTF">2018-03-27T06:03:00Z</dcterms:created>
  <dcterms:modified xsi:type="dcterms:W3CDTF">2026-04-05T07:45:43Z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