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1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05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426695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05</a:t>
            </a:r>
            <a:r>
              <a:rPr lang="en-US" altLang="ru-RU" sz="1100" b="1" kern="0" dirty="0" smtClean="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Түнде және таңертең тұман. Батыстан соғатын жел оңтүстік-батысқа ауысады, түнде күші 9-14, күндіз  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smtClean="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smtClean="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шығыстан </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06</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altLang="ru-RU" sz="1100" dirty="0" smtClean="0">
                <a:solidFill>
                  <a:srgbClr val="000000"/>
                </a:solidFill>
                <a:latin typeface="Times New Roman" pitchFamily="18" charset="0"/>
                <a:cs typeface="Times New Roman" pitchFamily="18" charset="0"/>
              </a:rPr>
              <a:t>07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18239</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7815</cp:revision>
  <cp:lastPrinted>2021-07-01T03:56:27Z</cp:lastPrinted>
  <dcterms:created xsi:type="dcterms:W3CDTF">2018-03-27T06:03:00Z</dcterms:created>
  <dcterms:modified xsi:type="dcterms:W3CDTF">2026-04-05T07:45:09Z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