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05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06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найзағай. </a:t>
            </a:r>
            <a:r>
              <a:rPr lang="ru-RU" sz="1200" dirty="0" err="1" smtClean="0">
                <a:latin typeface="Times New Roman" pitchFamily="18" charset="0"/>
                <a:cs typeface="Times New Roman"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22-24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07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07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22541</TotalTime>
  <Words>522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5763</cp:revision>
  <cp:lastPrinted>2021-07-01T03:56:27Z</cp:lastPrinted>
  <dcterms:created xsi:type="dcterms:W3CDTF">2018-03-27T06:03:00Z</dcterms:created>
  <dcterms:modified xsi:type="dcterms:W3CDTF">2026-04-05T06:34:40Z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