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91594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сәуірге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05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Оңтүстік-батыстан соғатын жел солтүстік-шығысқа ауысады, күші 3-8 м/с. Ауа температурасы түнде 3-5, күндіз 16-18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780785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25562</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5156</cp:revision>
  <cp:lastPrinted>2021-07-01T03:56:27Z</cp:lastPrinted>
  <dcterms:created xsi:type="dcterms:W3CDTF">2018-03-27T06:03:00Z</dcterms:created>
  <dcterms:modified xsi:type="dcterms:W3CDTF">2026-04-05T07:43:00Z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