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2828722"/>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125303"/>
            <a:ext cx="4816721"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05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күндіз жаңбыр жауады, найзағай болады. Оңтүстік-шығыстан соғатын жел солтүстік-батысқа ауысады</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7-12, күндіз екпіні 15-18 </a:t>
            </a:r>
            <a:r>
              <a:rPr lang="kk-KZ" altLang="ru-RU" sz="1200" dirty="0" smtClean="0">
                <a:latin typeface="Times New Roman" panose="02020603050405020304" pitchFamily="18" charset="0"/>
                <a:cs typeface="Times New Roman" panose="02020603050405020304" pitchFamily="18" charset="0"/>
                <a:sym typeface="+mn-ea"/>
              </a:rPr>
              <a:t>м/с</a:t>
            </a:r>
            <a:r>
              <a:rPr lang="kk-KZ" altLang="ru-RU" sz="1200" dirty="0">
                <a:latin typeface="Times New Roman" panose="02020603050405020304" pitchFamily="18" charset="0"/>
                <a:cs typeface="Times New Roman" panose="02020603050405020304" pitchFamily="18" charset="0"/>
                <a:sym typeface="+mn-ea"/>
              </a:rPr>
              <a:t>. Ауа температурасы </a:t>
            </a:r>
            <a:r>
              <a:rPr lang="kk-KZ" altLang="ru-RU" sz="1200" dirty="0" smtClean="0">
                <a:latin typeface="Times New Roman" panose="02020603050405020304" pitchFamily="18" charset="0"/>
                <a:cs typeface="Times New Roman" panose="02020603050405020304" pitchFamily="18" charset="0"/>
                <a:sym typeface="+mn-ea"/>
              </a:rPr>
              <a:t>түнде </a:t>
            </a:r>
            <a:r>
              <a:rPr lang="kk-KZ" altLang="ru-RU" sz="1200" dirty="0" smtClean="0">
                <a:latin typeface="Times New Roman" panose="02020603050405020304" pitchFamily="18" charset="0"/>
                <a:cs typeface="Times New Roman" panose="02020603050405020304" pitchFamily="18" charset="0"/>
                <a:sym typeface="+mn-ea"/>
              </a:rPr>
              <a:t>6-8, </a:t>
            </a:r>
            <a:r>
              <a:rPr lang="kk-KZ" altLang="ru-RU" sz="1200" dirty="0" smtClean="0">
                <a:latin typeface="Times New Roman" panose="02020603050405020304" pitchFamily="18" charset="0"/>
                <a:cs typeface="Times New Roman" panose="02020603050405020304" pitchFamily="18" charset="0"/>
                <a:sym typeface="+mn-ea"/>
              </a:rPr>
              <a:t>күндіз 18-20 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07 </a:t>
            </a:r>
            <a:r>
              <a:rPr lang="kk-KZ" altLang="ru-RU" sz="12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smtClean="0">
                <a:latin typeface="Times New Roman" panose="02020603050405020304" pitchFamily="18" charset="0"/>
                <a:cs typeface="Times New Roman" panose="02020603050405020304" pitchFamily="18" charset="0"/>
                <a:sym typeface="+mn-ea"/>
              </a:rPr>
              <a:t>Солтүстік-батыстан соғатын жел оңтүстік-шығысқа ауысады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8167169"/>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1528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370783"/>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43938</TotalTime>
  <Words>532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6716</cp:revision>
  <cp:lastPrinted>2021-07-01T07:38:07Z</cp:lastPrinted>
  <dcterms:created xsi:type="dcterms:W3CDTF">2018-03-27T06:03:00Z</dcterms:created>
  <dcterms:modified xsi:type="dcterms:W3CDTF">2026-04-05T07:38:53Z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