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72"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14666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95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88847376"/>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52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0,104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1438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0,288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255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1,277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24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0,061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1,113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35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0,175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06 </a:t>
            </a:r>
            <a:r>
              <a:rPr lang="kk-KZ" altLang="ru-RU" sz="1100" b="1" dirty="0" smtClean="0">
                <a:latin typeface="Times New Roman" panose="02020603050405020304" pitchFamily="18" charset="0"/>
                <a:cs typeface="Times New Roman" panose="02020603050405020304" pitchFamily="18" charset="0"/>
              </a:rPr>
              <a:t>сәуірге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05 </a:t>
            </a:r>
            <a:r>
              <a:rPr lang="kk-KZ" altLang="ru-RU" sz="1100" b="1" dirty="0" smtClean="0">
                <a:latin typeface="Times New Roman" panose="02020603050405020304" pitchFamily="18" charset="0"/>
                <a:cs typeface="Times New Roman" panose="02020603050405020304" pitchFamily="18" charset="0"/>
              </a:rPr>
              <a:t>сәуір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06 </a:t>
            </a:r>
            <a:r>
              <a:rPr lang="kk-KZ" altLang="ru-RU" sz="1100" b="1" dirty="0" smtClean="0">
                <a:latin typeface="Times New Roman" panose="02020603050405020304" pitchFamily="18" charset="0"/>
                <a:cs typeface="Times New Roman" panose="02020603050405020304" pitchFamily="18" charset="0"/>
              </a:rPr>
              <a:t>сәуір</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just"/>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Көшпелі</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бұлтты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жаңбыр</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найзағай</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Түнде</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және</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таңертең</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тұман</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оңтүстік-батыстан</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батыстан</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соғады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9-14, </a:t>
            </a:r>
            <a:r>
              <a:rPr lang="ru-RU" sz="1100" dirty="0" err="1">
                <a:latin typeface="Times New Roman" panose="02020603050405020304" pitchFamily="18" charset="0"/>
                <a:cs typeface="Times New Roman" panose="02020603050405020304" pitchFamily="18" charset="0"/>
              </a:rPr>
              <a:t>күндіз</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екпіні</a:t>
            </a:r>
            <a:r>
              <a:rPr lang="ru-RU" sz="1100" dirty="0">
                <a:latin typeface="Times New Roman" panose="02020603050405020304" pitchFamily="18" charset="0"/>
                <a:cs typeface="Times New Roman" panose="02020603050405020304" pitchFamily="18" charset="0"/>
              </a:rPr>
              <a:t> 15-20 м/с. </a:t>
            </a:r>
            <a:r>
              <a:rPr lang="ru-RU" sz="1100" dirty="0" err="1">
                <a:latin typeface="Times New Roman" panose="02020603050405020304" pitchFamily="18" charset="0"/>
                <a:cs typeface="Times New Roman" panose="02020603050405020304" pitchFamily="18" charset="0"/>
              </a:rPr>
              <a:t>Ауа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температурасы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түнде</a:t>
            </a:r>
            <a:r>
              <a:rPr lang="ru-RU" sz="1100" dirty="0">
                <a:latin typeface="Times New Roman" panose="02020603050405020304" pitchFamily="18" charset="0"/>
                <a:cs typeface="Times New Roman" panose="02020603050405020304" pitchFamily="18" charset="0"/>
              </a:rPr>
              <a:t> 5-7, </a:t>
            </a:r>
            <a:r>
              <a:rPr lang="ru-RU" sz="1100" dirty="0" err="1">
                <a:latin typeface="Times New Roman" panose="02020603050405020304" pitchFamily="18" charset="0"/>
                <a:cs typeface="Times New Roman" panose="02020603050405020304" pitchFamily="18" charset="0"/>
              </a:rPr>
              <a:t>күндіз</a:t>
            </a:r>
            <a:r>
              <a:rPr lang="ru-RU" sz="1100" dirty="0">
                <a:latin typeface="Times New Roman" panose="02020603050405020304" pitchFamily="18" charset="0"/>
                <a:cs typeface="Times New Roman" panose="02020603050405020304" pitchFamily="18" charset="0"/>
              </a:rPr>
              <a:t> 12-14 градус </a:t>
            </a:r>
            <a:r>
              <a:rPr lang="ru-RU" sz="1100" dirty="0" err="1">
                <a:latin typeface="Times New Roman" panose="02020603050405020304" pitchFamily="18" charset="0"/>
                <a:cs typeface="Times New Roman" panose="02020603050405020304" pitchFamily="18" charset="0"/>
              </a:rPr>
              <a:t>жылы</a:t>
            </a:r>
            <a:r>
              <a:rPr lang="ru-RU" sz="1100" dirty="0" smtClean="0">
                <a:latin typeface="Times New Roman" panose="02020603050405020304" pitchFamily="18" charset="0"/>
                <a:cs typeface="Times New Roman" panose="02020603050405020304" pitchFamily="18" charset="0"/>
              </a:rPr>
              <a:t>.</a:t>
            </a:r>
          </a:p>
          <a:p>
            <a:pPr lvl="0" algn="just"/>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07 </a:t>
            </a:r>
            <a:r>
              <a:rPr lang="kk-KZ" sz="1100" b="1" dirty="0" smtClean="0">
                <a:solidFill>
                  <a:srgbClr val="000000"/>
                </a:solidFill>
                <a:latin typeface="Times New Roman" pitchFamily="18" charset="0"/>
                <a:cs typeface="Times New Roman" pitchFamily="18" charset="0"/>
                <a:sym typeface="+mn-ea"/>
              </a:rPr>
              <a:t>сәуірге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06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07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smtClean="0">
                <a:latin typeface="Times New Roman" panose="02020603050405020304" pitchFamily="18" charset="0"/>
                <a:cs typeface="Times New Roman" panose="02020603050405020304" pitchFamily="18" charset="0"/>
              </a:rPr>
              <a:t>К</a:t>
            </a:r>
            <a:r>
              <a:rPr lang="kk-KZ" sz="1100" dirty="0" smtClean="0">
                <a:latin typeface="Times New Roman" pitchFamily="18" charset="0"/>
                <a:cs typeface="Times New Roman" pitchFamily="18" charset="0"/>
              </a:rPr>
              <a:t>өшпелі бұлтты,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Тұман. Жел оңтүстік-батыстан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градус жылы.</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06 </a:t>
            </a:r>
            <a:r>
              <a:rPr lang="kk-KZ" sz="1100" b="1" dirty="0" smtClean="0">
                <a:solidFill>
                  <a:srgbClr val="000000"/>
                </a:solidFill>
                <a:latin typeface="Times New Roman" panose="02020603050405020304" pitchFamily="18" charset="0"/>
                <a:cs typeface="Times New Roman" panose="02020603050405020304" pitchFamily="18" charset="0"/>
                <a:sym typeface="+mn-ea"/>
              </a:rPr>
              <a:t>сәуір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07 </a:t>
            </a:r>
            <a:r>
              <a:rPr lang="kk-KZ" sz="1100" b="1" dirty="0" smtClean="0">
                <a:solidFill>
                  <a:srgbClr val="000000"/>
                </a:solidFill>
                <a:latin typeface="Times New Roman" panose="02020603050405020304" pitchFamily="18" charset="0"/>
                <a:cs typeface="Times New Roman" panose="02020603050405020304" pitchFamily="18" charset="0"/>
                <a:sym typeface="+mn-ea"/>
              </a:rPr>
              <a:t>сәуір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40543</TotalTime>
  <Words>580</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7433</cp:revision>
  <cp:lastPrinted>2021-07-01T03:56:27Z</cp:lastPrinted>
  <dcterms:created xsi:type="dcterms:W3CDTF">2018-03-27T06:03:00Z</dcterms:created>
  <dcterms:modified xsi:type="dcterms:W3CDTF">2026-04-05T07:00:03Z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