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195031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№96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апреля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гроза. Ветер восточный, северо-восточный 6-11 м/с. Температура воздуха ночью 11-13, днем 20-22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апреля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с переходом на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10-12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0546102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5892</TotalTime>
  <Words>554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1118</cp:revision>
  <cp:lastPrinted>2021-07-01T03:56:27Z</cp:lastPrinted>
  <dcterms:created xsi:type="dcterms:W3CDTF">2024-09-22T07:48:17Z</dcterms:created>
  <dcterms:modified xsi:type="dcterms:W3CDTF">2026-04-06T09:11:15Z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