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059716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Ветер северо-западный с переходом на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порывы 15-18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43879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8320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07 апреля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ночью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накаплению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07 пониженный, 08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63651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6964</cp:revision>
  <cp:lastPrinted>2021-02-03T11:37:00Z</cp:lastPrinted>
  <dcterms:created xsi:type="dcterms:W3CDTF">2018-03-27T06:03:00Z</dcterms:created>
  <dcterms:modified xsi:type="dcterms:W3CDTF">2026-04-06T07:23:56Z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