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216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07-08 апреля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157288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28731</TotalTime>
  <Words>658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2026-04-06T09:44:00Z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