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611088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апреля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апреля до 20 ч. 07 апреля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дождь, гроза. Ветер юго-восточный 9-14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4-6, днем 14-16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08 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апреля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7853609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34594</TotalTime>
  <Words>572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5601</cp:revision>
  <cp:lastPrinted>2025-12-12T07:56:19Z</cp:lastPrinted>
  <dcterms:created xsi:type="dcterms:W3CDTF">2018-03-27T06:03:00Z</dcterms:created>
  <dcterms:modified xsi:type="dcterms:W3CDTF">2026-04-06T08:47:08Z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