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3717060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апреля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днем дождь,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гроза.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11-13, днем 16-18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апреля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4-9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9-11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70540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137178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15978</TotalTime>
  <Words>572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4093</cp:revision>
  <cp:lastPrinted>2021-07-01T03:56:27Z</cp:lastPrinted>
  <dcterms:created xsi:type="dcterms:W3CDTF">2018-03-27T06:03:00Z</dcterms:created>
  <dcterms:modified xsi:type="dcterms:W3CDTF">2026-04-06T06:36:29Z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