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087654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00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Ночью и утром туман. Ветер северо-восточный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262464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4438" y="237604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</a:t>
            </a:r>
            <a:r>
              <a:rPr lang="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вышенный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21483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4212</cp:revision>
  <cp:lastPrinted>2021-07-01T03:56:27Z</cp:lastPrinted>
  <dcterms:created xsi:type="dcterms:W3CDTF">2018-03-27T06:03:00Z</dcterms:created>
  <dcterms:modified xsi:type="dcterms:W3CDTF">2026-04-06T07:07:19Z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