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2" d="100"/>
          <a:sy n="102" d="100"/>
        </p:scale>
        <p:origin x="132" y="22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14658781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96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апрель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82259" y="115887"/>
            <a:ext cx="4795153" cy="36748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spcBef>
                <a:spcPct val="0"/>
              </a:spcBef>
              <a:buFontTx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0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endParaRPr lang="ru-RU" altLang="ru-RU" sz="8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>
              <a:lnSpc>
                <a:spcPts val="1440"/>
              </a:lnSpc>
              <a:spcAft>
                <a:spcPts val="0"/>
              </a:spcAft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днем дождь. Ветер юго-восточный с переходом на юго-западный 9-14 м/с. Температура воздуха ночью 4-6, днем 17-19 тепла.</a:t>
            </a:r>
          </a:p>
          <a:p>
            <a:pPr indent="177800" algn="just">
              <a:spcAft>
                <a:spcPts val="0"/>
              </a:spcAft>
            </a:pP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0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апреля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endParaRPr lang="ru-RU" altLang="ru-RU" sz="8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defRPr/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Переменная облачность,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.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Ветер </a:t>
            </a:r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западный </a:t>
            </a:r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3-8</a:t>
            </a:r>
            <a:r>
              <a:rPr lang="ru-RU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м/с. Температура воздуха 4-6 </a:t>
            </a:r>
            <a:r>
              <a:rPr lang="ru-RU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тепла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ru-RU" sz="12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146306326"/>
              </p:ext>
            </p:extLst>
          </p:nvPr>
        </p:nvGraphicFramePr>
        <p:xfrm>
          <a:off x="5124792" y="644858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124792" y="3783555"/>
            <a:ext cx="444976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06 апреля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2026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5319767"/>
              </p:ext>
            </p:extLst>
          </p:nvPr>
        </p:nvGraphicFramePr>
        <p:xfrm>
          <a:off x="5075128" y="4322162"/>
          <a:ext cx="4588669" cy="20707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656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087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142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85007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54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0.338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105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58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0.192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0.002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370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0.074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38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0.191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6546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0.036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766536872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Баймуканова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27466</TotalTime>
  <Words>602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4225</cp:revision>
  <cp:lastPrinted>2021-07-01T03:56:27Z</cp:lastPrinted>
  <dcterms:created xsi:type="dcterms:W3CDTF">2018-03-27T06:03:00Z</dcterms:created>
  <dcterms:modified xsi:type="dcterms:W3CDTF">2026-04-06T06:17:45Z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