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93069786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07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ч. 06 апреля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07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днем дождь, гроза. Ночью и утром туман. Ветер юго-восточный 9-14, порывы 15-20 м/с. Температура воздуха ночью 3-5, днем 13-15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08 апреля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07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апреля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0-2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апреля, ночью 08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20900</TotalTime>
  <Words>587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8232</cp:revision>
  <cp:lastPrinted>2021-07-01T03:56:27Z</cp:lastPrinted>
  <dcterms:created xsi:type="dcterms:W3CDTF">2018-03-27T06:03:00Z</dcterms:created>
  <dcterms:modified xsi:type="dcterms:W3CDTF">2026-04-06T06:47:39Z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