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2309907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4250285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гроза, шквал. Ветер северо-западный с переходом на юго-западный 8-13, порывы 15-20 м/с. Температура воздуха ночью 10-12, днем 22-24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гроза, шквал.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14374</TotalTime>
  <Words>620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4018</cp:revision>
  <cp:lastPrinted>2021-07-01T03:56:27Z</cp:lastPrinted>
  <dcterms:created xsi:type="dcterms:W3CDTF">2018-03-27T06:03:00Z</dcterms:created>
  <dcterms:modified xsi:type="dcterms:W3CDTF">2026-04-06T07:43:52Z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