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5" d="100"/>
          <a:sy n="105" d="100"/>
        </p:scale>
        <p:origin x="294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0462" y="114301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49807848"/>
              </p:ext>
            </p:extLst>
          </p:nvPr>
        </p:nvGraphicFramePr>
        <p:xfrm>
          <a:off x="307975" y="2545825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№96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958926388"/>
              </p:ext>
            </p:extLst>
          </p:nvPr>
        </p:nvGraphicFramePr>
        <p:xfrm>
          <a:off x="5046663" y="627841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«ПДК согласно 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1126" y="3700567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2-7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15-17°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на ночь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северо-восточный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2-7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0-2° тепла. </a:t>
            </a:r>
          </a:p>
          <a:p>
            <a:pPr lvl="0" indent="177800" algn="just"/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5"/>
          <p:cNvSpPr txBox="1"/>
          <p:nvPr/>
        </p:nvSpPr>
        <p:spPr>
          <a:xfrm>
            <a:off x="5043046" y="3429449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57934" y="2433353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95928063"/>
              </p:ext>
            </p:extLst>
          </p:nvPr>
        </p:nvGraphicFramePr>
        <p:xfrm>
          <a:off x="5065676" y="4244499"/>
          <a:ext cx="4691064" cy="18159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</a:t>
                      </a:r>
                      <a:r>
                        <a:rPr lang="ru-RU" sz="10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0,060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5403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1,081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330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1,648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пр. Абая,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В. Клинка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7В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0159" y="6009079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Жиембаева Д.А. / Эрнст Л.В.</a:t>
            </a: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263030744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0,12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7772727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i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lab_vko@meteo.kz</a:t>
                      </a:r>
                      <a:endParaRPr lang="en-US" altLang="x-none" sz="800" b="1" i="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208-662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208-664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21260</TotalTime>
  <Words>586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4188</cp:revision>
  <cp:lastPrinted>2021-10-14T11:15:53Z</cp:lastPrinted>
  <dcterms:created xsi:type="dcterms:W3CDTF">2018-03-27T06:03:00Z</dcterms:created>
  <dcterms:modified xsi:type="dcterms:W3CDTF">2026-04-06T07:10:51Z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