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014722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8272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71467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северо-западный 9-14 м/с. Температура воздуха ночью 8-10, днем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29428</TotalTime>
  <Words>583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4212</cp:revision>
  <cp:lastPrinted>2021-10-15T03:50:29Z</cp:lastPrinted>
  <dcterms:created xsi:type="dcterms:W3CDTF">2018-03-27T06:03:00Z</dcterms:created>
  <dcterms:modified xsi:type="dcterms:W3CDTF">2026-04-06T08:56:43Z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