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39421166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96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апреля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443275"/>
            <a:ext cx="4395582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апреля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07 апреля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северо-восточный 7-12 м/с. Температура воздуха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2-4,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16-18 тепла.  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08 апреля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07 апреля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северо-западный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2-4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6738310"/>
              </p:ext>
            </p:extLst>
          </p:nvPr>
        </p:nvGraphicFramePr>
        <p:xfrm>
          <a:off x="5149471" y="3876544"/>
          <a:ext cx="4415373" cy="23905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253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04372" y="2295584"/>
            <a:ext cx="4395582" cy="6001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098611" y="2983557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Бактыбай М.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56293</TotalTime>
  <Words>637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7939</cp:revision>
  <cp:lastPrinted>2025-08-12T06:13:34Z</cp:lastPrinted>
  <dcterms:created xsi:type="dcterms:W3CDTF">2018-03-27T06:03:00Z</dcterms:created>
  <dcterms:modified xsi:type="dcterms:W3CDTF">2026-04-06T06:19:04Z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