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01" d="100"/>
          <a:sy n="101" d="100"/>
        </p:scale>
        <p:origin x="120" y="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96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06 апреля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07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06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07 апреля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>
                <a:solidFill>
                  <a:schemeClr val="tx1"/>
                </a:solidFill>
              </a:rPr>
              <a:t>юго-</a:t>
            </a:r>
            <a:r>
              <a:rPr lang="ru-RU" dirty="0">
                <a:solidFill>
                  <a:schemeClr val="tx1"/>
                </a:solidFill>
              </a:rPr>
              <a:t>восточный </a:t>
            </a:r>
            <a:r>
              <a:rPr lang="kk-KZ" dirty="0">
                <a:solidFill>
                  <a:schemeClr val="tx1"/>
                </a:solidFill>
              </a:rPr>
              <a:t>3-8 </a:t>
            </a:r>
            <a:r>
              <a:rPr lang="ru-RU" dirty="0">
                <a:solidFill>
                  <a:schemeClr val="tx1"/>
                </a:solidFill>
              </a:rPr>
              <a:t>м/с. </a:t>
            </a:r>
            <a:r>
              <a:rPr lang="ru-RU" dirty="0" smtClean="0">
                <a:solidFill>
                  <a:schemeClr val="tx1"/>
                </a:solidFill>
              </a:rPr>
              <a:t>Температура </a:t>
            </a:r>
            <a:r>
              <a:rPr lang="ru-RU" dirty="0">
                <a:solidFill>
                  <a:schemeClr val="tx1"/>
                </a:solidFill>
              </a:rPr>
              <a:t>воздуха ночью </a:t>
            </a:r>
            <a:r>
              <a:rPr lang="ru-RU" dirty="0" smtClean="0">
                <a:solidFill>
                  <a:schemeClr val="tx1"/>
                </a:solidFill>
              </a:rPr>
              <a:t>+11+13°С</a:t>
            </a:r>
            <a:r>
              <a:rPr lang="ru-RU" dirty="0">
                <a:solidFill>
                  <a:schemeClr val="tx1"/>
                </a:solidFill>
              </a:rPr>
              <a:t>, днем +23+25°С. </a:t>
            </a:r>
            <a:endParaRPr lang="ru-RU" dirty="0" smtClean="0">
              <a:solidFill>
                <a:schemeClr val="tx1"/>
              </a:solidFill>
            </a:endParaRPr>
          </a:p>
          <a:p>
            <a:pPr algn="just"/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08 апреля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07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08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smtClean="0">
                <a:solidFill>
                  <a:schemeClr val="tx1"/>
                </a:solidFill>
              </a:rPr>
              <a:t>Ветер 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м/с. Температура воздуха ночью +11+13°С.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189697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06 апреля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29159</TotalTime>
  <Words>781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7072</cp:revision>
  <cp:lastPrinted>2021-07-01T09:11:30Z</cp:lastPrinted>
  <dcterms:created xsi:type="dcterms:W3CDTF">2018-03-27T06:03:00Z</dcterms:created>
  <dcterms:modified xsi:type="dcterms:W3CDTF">2026-04-06T07:45:05Z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