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01983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№96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72940" y="2125673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07-08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0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юго-восточный, южный ночью 2-7, днем 5-10 м/с. Температура воздуха ночью 3-5, днем 19-21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западный 2-7 м/с. Температура воздуха 8-10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686264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25837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5175</cp:revision>
  <cp:lastPrinted>2021-07-01T03:56:27Z</cp:lastPrinted>
  <dcterms:created xsi:type="dcterms:W3CDTF">2018-03-27T06:03:00Z</dcterms:created>
  <dcterms:modified xsi:type="dcterms:W3CDTF">2026-04-06T09:44:04Z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