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29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4524579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сәуірдег</a:t>
            </a:r>
            <a:r>
              <a:rPr lang="kk-KZ" altLang="ru-RU" sz="1200" b="1" dirty="0" smtClean="0">
                <a:latin typeface="Times New Roman" panose="02020603050405020304" pitchFamily="18" charset="0"/>
                <a:cs typeface="Times New Roman" panose="02020603050405020304" pitchFamily="18" charset="0"/>
              </a:rPr>
              <a:t>і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62103"/>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smtClean="0">
                <a:latin typeface="Times New Roman" panose="02020603050405020304" pitchFamily="18" charset="0"/>
                <a:cs typeface="Times New Roman" panose="02020603050405020304" pitchFamily="18" charset="0"/>
              </a:rPr>
              <a:t>07</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сәуірге</a:t>
            </a:r>
            <a:r>
              <a:rPr lang="kk-KZ"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Т</a:t>
            </a:r>
            <a:r>
              <a:rPr lang="kk-KZ" sz="1200" dirty="0" smtClean="0">
                <a:solidFill>
                  <a:prstClr val="black"/>
                </a:solidFill>
                <a:latin typeface="Times New Roman" pitchFamily="18" charset="0"/>
                <a:cs typeface="Times New Roman" pitchFamily="18" charset="0"/>
              </a:rPr>
              <a:t>үнде және таңертең тұман. </a:t>
            </a:r>
            <a:r>
              <a:rPr lang="" sz="1200" dirty="0" smtClean="0">
                <a:solidFill>
                  <a:prstClr val="black"/>
                </a:solidFill>
                <a:latin typeface="Times New Roman" pitchFamily="18" charset="0"/>
                <a:cs typeface="Times New Roman" pitchFamily="18" charset="0"/>
              </a:rPr>
              <a:t>Жел солт</a:t>
            </a:r>
            <a:r>
              <a:rPr lang="kk-KZ" sz="1200" dirty="0" smtClean="0">
                <a:solidFill>
                  <a:prstClr val="black"/>
                </a:solidFill>
                <a:latin typeface="Times New Roman" pitchFamily="18" charset="0"/>
                <a:cs typeface="Times New Roman" pitchFamily="18" charset="0"/>
              </a:rPr>
              <a:t>үстік-шығыстан соғады, </a:t>
            </a:r>
            <a:r>
              <a:rPr lang="kk-KZ" sz="1200" dirty="0">
                <a:solidFill>
                  <a:prstClr val="black"/>
                </a:solidFill>
                <a:latin typeface="Times New Roman" pitchFamily="18" charset="0"/>
                <a:cs typeface="Times New Roman" pitchFamily="18" charset="0"/>
              </a:rPr>
              <a:t>күші </a:t>
            </a:r>
            <a:r>
              <a:rPr lang=""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0-2°, күндіз 15-17° жылы болады.</a:t>
            </a: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endParaRPr lang="ru-RU" altLang="ru-RU" sz="300" b="1" dirty="0" smtClean="0">
              <a:latin typeface="Times New Roman" pitchFamily="18" charset="0"/>
              <a:cs typeface="Times New Roman" pitchFamily="18" charset="0"/>
            </a:endParaRPr>
          </a:p>
          <a:p>
            <a:pPr algn="ctr">
              <a:spcBef>
                <a:spcPts val="0"/>
              </a:spcBef>
              <a:defRPr/>
            </a:pPr>
            <a:r>
              <a:rPr lang="ru-RU" altLang="ru-RU" sz="1200" b="1" dirty="0" err="1" smtClean="0">
                <a:latin typeface="Times New Roman" pitchFamily="18" charset="0"/>
                <a:cs typeface="Times New Roman" pitchFamily="18" charset="0"/>
              </a:rPr>
              <a:t>Түнде</a:t>
            </a:r>
            <a:r>
              <a:rPr lang="ru-RU"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8</a:t>
            </a:r>
            <a:r>
              <a:rPr lang="" altLang="ru-RU" sz="1200" b="1" dirty="0" smtClean="0">
                <a:latin typeface="Times New Roman" pitchFamily="18" charset="0"/>
                <a:cs typeface="Times New Roman" pitchFamily="18" charset="0"/>
              </a:rPr>
              <a:t> с</a:t>
            </a:r>
            <a:r>
              <a:rPr lang="kk-KZ" altLang="ru-RU" sz="1200" b="1" dirty="0" smtClean="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7</a:t>
            </a:r>
            <a:r>
              <a:rPr lang="kk-KZ" sz="1200" b="1" dirty="0" smtClean="0">
                <a:latin typeface="Times New Roman" panose="02020603050405020304" pitchFamily="18" charset="0"/>
                <a:cs typeface="Times New Roman" panose="02020603050405020304"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08 </a:t>
            </a:r>
            <a:r>
              <a:rPr lang="ru-RU" sz="1200" b="1" dirty="0" err="1" smtClean="0">
                <a:latin typeface="Times New Roman" panose="02020603050405020304" pitchFamily="18" charset="0"/>
                <a:cs typeface="Times New Roman" panose="02020603050405020304" pitchFamily="18" charset="0"/>
              </a:rPr>
              <a:t>сәуір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солтүстік-шығыстан соғады, күші 2-7 м/с. Ауа температурасы 0-2°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6288" y="326788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54924112"/>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209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1,045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0,130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23" name="TextBox 13"/>
          <p:cNvSpPr txBox="1"/>
          <p:nvPr/>
        </p:nvSpPr>
        <p:spPr>
          <a:xfrm>
            <a:off x="5033957" y="235739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smtClean="0">
                <a:solidFill>
                  <a:prstClr val="black"/>
                </a:solidFill>
                <a:latin typeface="Times New Roman" panose="02020603050405020304" pitchFamily="18" charset="0"/>
                <a:cs typeface="Times New Roman" panose="02020603050405020304" pitchFamily="18" charset="0"/>
              </a:rPr>
              <a:t>07</a:t>
            </a:r>
            <a:r>
              <a:rPr lang="ru-RU" sz="120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сәуір</a:t>
            </a:r>
            <a:r>
              <a:rPr lang="ru-RU" sz="1200" dirty="0">
                <a:solidFill>
                  <a:prstClr val="black"/>
                </a:solidFill>
                <a:latin typeface="Times New Roman" panose="02020603050405020304" pitchFamily="18" charset="0"/>
                <a:cs typeface="Times New Roman" panose="02020603050405020304" pitchFamily="18" charset="0"/>
              </a:rPr>
              <a:t> 2026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көтеріңкі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Эрнст Л.В.</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24095</TotalTime>
  <Words>649</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4568</cp:revision>
  <cp:lastPrinted>2021-07-01T03:56:27Z</cp:lastPrinted>
  <dcterms:created xsi:type="dcterms:W3CDTF">2018-03-27T06:03:00Z</dcterms:created>
  <dcterms:modified xsi:type="dcterms:W3CDTF">2026-04-06T06:41:04Z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