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06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07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 күші 3-8, күндіз екпіні 12 м/с. Ауа температурасы түнде 3-5, күндіз 25-27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08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08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4-6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71744"/>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07-08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Күндіз 07</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3097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22550</TotalTime>
  <Words>540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5767</cp:revision>
  <cp:lastPrinted>2021-07-01T03:56:27Z</cp:lastPrinted>
  <dcterms:created xsi:type="dcterms:W3CDTF">2018-03-27T06:03:00Z</dcterms:created>
  <dcterms:modified xsi:type="dcterms:W3CDTF">2026-04-06T08:42:09Z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