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935181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06</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788143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06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a:t>
            </a:r>
            <a:r>
              <a:rPr lang="kk-KZ" sz="1100">
                <a:latin typeface="Times New Roman" panose="02020603050405020304" pitchFamily="18" charset="0"/>
                <a:cs typeface="Times New Roman" panose="02020603050405020304" pitchFamily="18" charset="0"/>
              </a:rPr>
              <a:t>түнде 2-4, </a:t>
            </a:r>
            <a:r>
              <a:rPr lang="kk-KZ" sz="1100" dirty="0">
                <a:latin typeface="Times New Roman" panose="02020603050405020304" pitchFamily="18" charset="0"/>
                <a:cs typeface="Times New Roman" panose="02020603050405020304" pitchFamily="18" charset="0"/>
              </a:rPr>
              <a:t>күндіз 16-18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08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08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2-4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a:t>
            </a:r>
            <a:r>
              <a:rPr lang="kk-KZ" sz="1100" b="1" dirty="0">
                <a:solidFill>
                  <a:prstClr val="black"/>
                </a:solidFill>
                <a:latin typeface="Times New Roman" panose="02020603050405020304" pitchFamily="18" charset="0"/>
                <a:cs typeface="Times New Roman" panose="02020603050405020304" pitchFamily="18" charset="0"/>
              </a:rPr>
              <a:t>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err="1">
                <a:solidFill>
                  <a:srgbClr val="000000"/>
                </a:solidFill>
                <a:latin typeface="Times New Roman" panose="02020603050405020304" pitchFamily="18" charset="0"/>
              </a:rPr>
              <a:t>көтерінкі</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52243</TotalTime>
  <Words>594</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7550</cp:revision>
  <cp:lastPrinted>2025-07-15T07:11:11Z</cp:lastPrinted>
  <dcterms:created xsi:type="dcterms:W3CDTF">2018-03-27T06:03:00Z</dcterms:created>
  <dcterms:modified xsi:type="dcterms:W3CDTF">2026-04-06T06:18:59Z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