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961765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15-17° 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0-2° жылы болады. </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737845"/>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15347" y="238344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20384</TotalTime>
  <Words>561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4158</cp:revision>
  <cp:lastPrinted>2021-07-01T03:56:27Z</cp:lastPrinted>
  <dcterms:created xsi:type="dcterms:W3CDTF">2018-03-27T06:03:00Z</dcterms:created>
  <dcterms:modified xsi:type="dcterms:W3CDTF">2026-04-06T07:13:22Z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