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61880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07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06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жауын-шашынсыз. </a:t>
            </a:r>
            <a:r>
              <a:rPr lang="ru-RU" sz="1200" dirty="0" err="1" smtClean="0">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оңнан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8-13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07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1016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2,031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28192</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5205</cp:revision>
  <cp:lastPrinted>2021-07-01T07:38:07Z</cp:lastPrinted>
  <dcterms:created xsi:type="dcterms:W3CDTF">2018-03-27T06:03:00Z</dcterms:created>
  <dcterms:modified xsi:type="dcterms:W3CDTF">2026-04-06T09:20:11Z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