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33432746"/>
              </p:ext>
            </p:extLst>
          </p:nvPr>
        </p:nvGraphicFramePr>
        <p:xfrm>
          <a:off x="344489" y="2511207"/>
          <a:ext cx="4608512" cy="2006918"/>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096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06 сәуір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1383" y="125303"/>
            <a:ext cx="4816721"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07 сәуірге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06 </a:t>
            </a:r>
            <a:r>
              <a:rPr lang="kk-KZ" sz="1200" b="1" dirty="0" smtClean="0">
                <a:latin typeface="Times New Roman" panose="02020603050405020304" pitchFamily="18" charset="0"/>
                <a:cs typeface="Times New Roman" panose="02020603050405020304" pitchFamily="18" charset="0"/>
              </a:rPr>
              <a:t>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kern="1400" dirty="0" smtClean="0">
                <a:solidFill>
                  <a:srgbClr val="000000"/>
                </a:solidFill>
                <a:latin typeface="Times New Roman" panose="02020603050405020304" pitchFamily="18" charset="0"/>
                <a:ea typeface="Times New Roman" panose="02020603050405020304" pitchFamily="18" charset="0"/>
              </a:rPr>
              <a:t>Көшпелі </a:t>
            </a:r>
            <a:r>
              <a:rPr lang="kk-KZ" sz="1200" kern="1400" dirty="0">
                <a:solidFill>
                  <a:srgbClr val="000000"/>
                </a:solidFill>
                <a:latin typeface="Times New Roman" panose="02020603050405020304" pitchFamily="18" charset="0"/>
                <a:ea typeface="Times New Roman" panose="02020603050405020304" pitchFamily="18" charset="0"/>
              </a:rPr>
              <a:t>бұлтты, түнде жаңбыр жауады, найзағай болады. Солтүстік-батыстан соғатын жел оңтүстік-шығысқа ауысады</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күші 5-10, күндіз 15-18 м/с. Ауа температурасы түнде 2-4, күндіз 15-17 градус жылы болады. </a:t>
            </a:r>
            <a:endParaRPr lang="kk-KZ" sz="1200" kern="1400" dirty="0" smtClean="0">
              <a:solidFill>
                <a:srgbClr val="000000"/>
              </a:solidFill>
              <a:latin typeface="Times New Roman" panose="02020603050405020304" pitchFamily="18" charset="0"/>
              <a:ea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sym typeface="+mn-ea"/>
              </a:rPr>
              <a:t>Түнде 07 сәуірге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kk-KZ" sz="1200" b="1" dirty="0" smtClean="0">
                <a:solidFill>
                  <a:srgbClr val="000000"/>
                </a:solidFill>
                <a:latin typeface="Times New Roman" pitchFamily="18" charset="0"/>
                <a:cs typeface="Times New Roman" pitchFamily="18" charset="0"/>
              </a:rPr>
              <a:t>06 сәуір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07 </a:t>
            </a:r>
            <a:r>
              <a:rPr lang="ru-RU" sz="1200" b="1" dirty="0" err="1" smtClean="0">
                <a:latin typeface="Times New Roman" panose="02020603050405020304" pitchFamily="18" charset="0"/>
                <a:cs typeface="Times New Roman" panose="02020603050405020304" pitchFamily="18" charset="0"/>
              </a:rPr>
              <a:t>сәуір</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smtClean="0">
                <a:latin typeface="Times New Roman" panose="02020603050405020304" pitchFamily="18" charset="0"/>
                <a:cs typeface="Times New Roman" panose="02020603050405020304" pitchFamily="18" charset="0"/>
                <a:sym typeface="+mn-ea"/>
              </a:rPr>
              <a:t>Көшпелі бұлтты</a:t>
            </a:r>
            <a:r>
              <a:rPr lang="kk-KZ" altLang="ru-RU" sz="1200" dirty="0">
                <a:latin typeface="Times New Roman" panose="02020603050405020304" pitchFamily="18" charset="0"/>
                <a:cs typeface="Times New Roman" panose="02020603050405020304" pitchFamily="18" charset="0"/>
                <a:sym typeface="+mn-ea"/>
              </a:rPr>
              <a:t>, </a:t>
            </a:r>
            <a:r>
              <a:rPr lang="kk-KZ" altLang="ru-RU" sz="1200" dirty="0" smtClean="0">
                <a:latin typeface="Times New Roman" panose="02020603050405020304" pitchFamily="18" charset="0"/>
                <a:cs typeface="Times New Roman" panose="02020603050405020304" pitchFamily="18" charset="0"/>
                <a:sym typeface="+mn-ea"/>
              </a:rPr>
              <a:t>жауын-шашынсыз. Оңтүстік-шығыстан жел соғады</a:t>
            </a:r>
            <a:r>
              <a:rPr lang="kk-KZ" sz="1200" dirty="0" smtClean="0">
                <a:latin typeface="Times New Roman" panose="02020603050405020304" pitchFamily="18" charset="0"/>
                <a:cs typeface="Times New Roman" panose="02020603050405020304" pitchFamily="18" charset="0"/>
              </a:rPr>
              <a:t>, күші 0-5 м/с. Ауа температурасы 1-3 градус жылы болады</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48167169"/>
              </p:ext>
            </p:extLst>
          </p:nvPr>
        </p:nvGraphicFramePr>
        <p:xfrm>
          <a:off x="5045630" y="4149080"/>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112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0.223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1520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0.304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0.683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91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0.227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0.350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61052" y="3680582"/>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сәуірге</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09" y="2370783"/>
            <a:ext cx="4859195"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2026 жылғы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smtClean="0">
                <a:solidFill>
                  <a:schemeClr val="tx1"/>
                </a:solidFill>
                <a:latin typeface="Times New Roman" panose="02020603050405020304" pitchFamily="18" charset="0"/>
                <a:cs typeface="Times New Roman" panose="02020603050405020304" pitchFamily="18" charset="0"/>
              </a:rPr>
              <a:t>сәуірде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a:t>
            </a:r>
            <a:r>
              <a:rPr lang="ru-RU" sz="1200" b="1" dirty="0" err="1" smtClean="0">
                <a:solidFill>
                  <a:schemeClr val="tx1"/>
                </a:solidFill>
                <a:latin typeface="Times New Roman" panose="02020603050405020304" pitchFamily="18" charset="0"/>
                <a:cs typeface="Times New Roman" panose="02020603050405020304" pitchFamily="18" charset="0"/>
              </a:rPr>
              <a:t>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сәуірде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жиналуына</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07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ru-RU" sz="1200" smtClean="0">
                <a:solidFill>
                  <a:schemeClr val="tx1"/>
                </a:solidFill>
                <a:latin typeface="Times New Roman" panose="02020603050405020304" pitchFamily="18" charset="0"/>
                <a:cs typeface="Times New Roman" panose="02020603050405020304" pitchFamily="18" charset="0"/>
              </a:rPr>
              <a:t> </a:t>
            </a:r>
            <a:r>
              <a:rPr lang="kk-KZ" sz="120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1444" y="3403583"/>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Әбдіғали Т.М./Сұлтанова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44065</TotalTime>
  <Words>540</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6726</cp:revision>
  <cp:lastPrinted>2021-07-01T07:38:07Z</cp:lastPrinted>
  <dcterms:created xsi:type="dcterms:W3CDTF">2018-03-27T06:03:00Z</dcterms:created>
  <dcterms:modified xsi:type="dcterms:W3CDTF">2026-04-06T07:23:45Z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