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6915948"/>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06 сәуірге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07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06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жауын-шашынсыз.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08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07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08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25043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07-08 сәуір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07 сәуір </a:t>
            </a:r>
            <a:r>
              <a:rPr lang="kk-KZ" altLang="en-US" sz="1200">
                <a:solidFill>
                  <a:schemeClr val="tx1"/>
                </a:solidFill>
                <a:latin typeface="Times New Roman" pitchFamily="18" charset="0"/>
                <a:cs typeface="Times New Roman" pitchFamily="18" charset="0"/>
                <a:sym typeface="+mn-ea"/>
              </a:rPr>
              <a:t>күндіз </a:t>
            </a:r>
            <a:r>
              <a:rPr lang="kk-KZ" altLang="en-US" sz="1200" b="1">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768730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3670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25690</TotalTime>
  <Words>627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5159</cp:revision>
  <cp:lastPrinted>2021-07-01T03:56:27Z</cp:lastPrinted>
  <dcterms:created xsi:type="dcterms:W3CDTF">2018-03-27T06:03:00Z</dcterms:created>
  <dcterms:modified xsi:type="dcterms:W3CDTF">2026-04-06T10:27:39Z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