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varScale="1">
        <p:scale>
          <a:sx n="120" d="100"/>
          <a:sy n="120" d="100"/>
        </p:scale>
        <p:origin x="2150"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96275361"/>
              </p:ext>
            </p:extLst>
          </p:nvPr>
        </p:nvGraphicFramePr>
        <p:xfrm>
          <a:off x="307975" y="2443336"/>
          <a:ext cx="4465638" cy="4419600"/>
        </p:xfrm>
        <a:graphic>
          <a:graphicData uri="http://schemas.openxmlformats.org/drawingml/2006/table">
            <a:tbl>
              <a:tblPr/>
              <a:tblGrid>
                <a:gridCol w="4465638">
                  <a:extLst>
                    <a:ext uri="{9D8B030D-6E8A-4147-A177-3AD203B41FA5}">
                      <a16:colId xmlns:a16="http://schemas.microsoft.com/office/drawing/2014/main"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№96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06 сәуір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20980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3" name="Прямоугольник 2"/>
          <p:cNvSpPr/>
          <p:nvPr/>
        </p:nvSpPr>
        <p:spPr>
          <a:xfrm>
            <a:off x="4875183" y="98643"/>
            <a:ext cx="4774656" cy="2308324"/>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kk-KZ" altLang="ru-RU" sz="1200" b="1" dirty="0">
                <a:latin typeface="Times New Roman" panose="02020603050405020304" pitchFamily="18" charset="0"/>
                <a:cs typeface="Times New Roman" panose="02020603050405020304" pitchFamily="18" charset="0"/>
              </a:rPr>
              <a:t>07 сәуірге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kk-KZ" sz="1200" b="1" dirty="0">
                <a:latin typeface="Times New Roman" pitchFamily="18" charset="0"/>
                <a:cs typeface="Times New Roman" pitchFamily="18" charset="0"/>
              </a:rPr>
              <a:t>06 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07 сәуір</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жауын-шашынсыз.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және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таңертең</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тұман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Оңтүстік-шығыстан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оңтүстіктен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2-7 м/с,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3-5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19-21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endParaRPr lang="kk-KZ"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Түнде 08 сәуірге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kk-KZ" sz="1200" b="1" dirty="0">
                <a:latin typeface="Times New Roman" panose="02020603050405020304" pitchFamily="18" charset="0"/>
                <a:cs typeface="Times New Roman" panose="02020603050405020304" pitchFamily="18" charset="0"/>
              </a:rPr>
              <a:t>07 сәуір</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08 сәуір</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жауын-шашынсыз. </a:t>
            </a:r>
            <a:r>
              <a:rPr lang="ru-RU" sz="1200" dirty="0" err="1">
                <a:latin typeface="Times New Roman" panose="02020603050405020304" pitchFamily="18" charset="0"/>
                <a:cs typeface="Times New Roman" panose="02020603050405020304" pitchFamily="18" charset="0"/>
              </a:rPr>
              <a:t>Солтүстік-шығыстан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батысқа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ауысады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2-7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8-10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06 </a:t>
            </a:r>
            <a:r>
              <a:rPr lang="ru-RU" altLang="ru-RU" sz="1200" b="1" dirty="0" err="1">
                <a:latin typeface="Times New Roman" panose="02020603050405020304" pitchFamily="18" charset="0"/>
                <a:cs typeface="Times New Roman" panose="02020603050405020304" pitchFamily="18" charset="0"/>
              </a:rPr>
              <a:t>сәуірге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Қарағанды</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7998" y="2492896"/>
            <a:ext cx="4765211"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07-08 сәуір түнде 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жиналуына</a:t>
            </a:r>
            <a:r>
              <a:rPr lang="kk-KZ" altLang="en-US" sz="1200" dirty="0">
                <a:solidFill>
                  <a:schemeClr val="tx1"/>
                </a:solidFill>
                <a:latin typeface="Times New Roman" pitchFamily="18" charset="0"/>
                <a:cs typeface="Times New Roman" pitchFamily="18" charset="0"/>
                <a:sym typeface="+mn-ea"/>
              </a:rPr>
              <a:t>, 07 сәуір </a:t>
            </a:r>
            <a:r>
              <a:rPr lang="kk-KZ" altLang="en-US" sz="1200">
                <a:solidFill>
                  <a:schemeClr val="tx1"/>
                </a:solidFill>
                <a:latin typeface="Times New Roman" pitchFamily="18" charset="0"/>
                <a:cs typeface="Times New Roman" pitchFamily="18" charset="0"/>
                <a:sym typeface="+mn-ea"/>
              </a:rPr>
              <a:t>күндіз </a:t>
            </a:r>
            <a:r>
              <a:rPr lang="kk-KZ" altLang="en-US" sz="1200" b="1">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47687439"/>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val="3583770891"/>
                    </a:ext>
                  </a:extLst>
                </a:gridCol>
                <a:gridCol w="1403905">
                  <a:extLst>
                    <a:ext uri="{9D8B030D-6E8A-4147-A177-3AD203B41FA5}">
                      <a16:colId xmlns:a16="http://schemas.microsoft.com/office/drawing/2014/main" val="1276116030"/>
                    </a:ext>
                  </a:extLst>
                </a:gridCol>
                <a:gridCol w="1409411">
                  <a:extLst>
                    <a:ext uri="{9D8B030D-6E8A-4147-A177-3AD203B41FA5}">
                      <a16:colId xmlns:a16="http://schemas.microsoft.com/office/drawing/2014/main"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423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2.646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424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1.413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2685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0.537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0.313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0.132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Рахметова Ж.А./</a:t>
            </a:r>
            <a:r>
              <a:rPr lang="kk-KZ" altLang="ru-RU" sz="1200" b="1" i="1" dirty="0">
                <a:solidFill>
                  <a:srgbClr val="000000"/>
                </a:solidFill>
                <a:latin typeface="Times New Roman" panose="02020603050405020304" pitchFamily="18" charset="0"/>
                <a:cs typeface="Times New Roman" panose="02020603050405020304" pitchFamily="18" charset="0"/>
              </a:rPr>
              <a:t>Т</a:t>
            </a:r>
            <a:r>
              <a:rPr lang="kk-KZ" altLang="ru-RU" sz="1200" b="1" i="1" dirty="0">
                <a:latin typeface="Times New Roman" panose="02020603050405020304" pitchFamily="18" charset="0"/>
                <a:cs typeface="Times New Roman" panose="02020603050405020304" pitchFamily="18" charset="0"/>
              </a:rPr>
              <a:t>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val="20000"/>
                    </a:ext>
                  </a:extLst>
                </a:gridCol>
                <a:gridCol w="2963596">
                  <a:extLst>
                    <a:ext uri="{9D8B030D-6E8A-4147-A177-3AD203B41FA5}">
                      <a16:colId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27583</TotalTime>
  <Words>669</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5254</cp:revision>
  <cp:lastPrinted>2021-07-01T07:38:07Z</cp:lastPrinted>
  <dcterms:created xsi:type="dcterms:W3CDTF">2018-03-27T06:03:00Z</dcterms:created>
  <dcterms:modified xsi:type="dcterms:W3CDTF">2026-04-06T10:28:11Z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