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32249193"/>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№96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07 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06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07 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жаңбыр</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найзағай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6–11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11–13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20–22 градус </a:t>
            </a:r>
            <a:r>
              <a:rPr lang="ru-RU" sz="1150" dirty="0" err="1">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08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07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08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10-12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06 сәуірге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04364989"/>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25919</TotalTime>
  <Words>506</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5057</cp:revision>
  <cp:lastPrinted>2021-07-01T07:38:07Z</cp:lastPrinted>
  <dcterms:created xsi:type="dcterms:W3CDTF">2018-03-27T06:03:00Z</dcterms:created>
  <dcterms:modified xsi:type="dcterms:W3CDTF">2026-04-06T09:11:30Z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