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52617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сәуірге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сәуір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сәуір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күндіз жаңбыр, </a:t>
            </a:r>
            <a:r>
              <a:rPr lang="kk-KZ" sz="1200" dirty="0" smtClean="0">
                <a:latin typeface="Times New Roman" panose="02020603050405020304" pitchFamily="18" charset="0"/>
                <a:cs typeface="Times New Roman" panose="02020603050405020304" pitchFamily="18" charset="0"/>
              </a:rPr>
              <a:t>найзағай. Жел солтүстік-батыстан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5-10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11-13, күндіз 16-18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08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сәуір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найзағай. Жел оңтүстік-батыстан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-11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139467"/>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07883593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17484</TotalTime>
  <Words>553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4229</cp:revision>
  <cp:lastPrinted>2021-07-01T07:38:07Z</cp:lastPrinted>
  <dcterms:created xsi:type="dcterms:W3CDTF">2018-03-27T06:03:00Z</dcterms:created>
  <dcterms:modified xsi:type="dcterms:W3CDTF">2026-04-06T06:28:04Z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