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08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08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+11+13°С</a:t>
            </a:r>
            <a:r>
              <a:rPr lang="ru-RU" sz="1100" dirty="0">
                <a:solidFill>
                  <a:schemeClr val="tx1"/>
                </a:solidFill>
              </a:rPr>
              <a:t>, днем +</a:t>
            </a:r>
            <a:r>
              <a:rPr lang="ru-RU" sz="1100" dirty="0" smtClean="0">
                <a:solidFill>
                  <a:schemeClr val="tx1"/>
                </a:solidFill>
              </a:rPr>
              <a:t>22+24°С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09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08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09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Ветер северо-западный 3-8, временами порывы 15-18 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+8+10°С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00005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, ночью 09 апреля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29178</TotalTime>
  <Words>797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7079</cp:revision>
  <cp:lastPrinted>2021-07-01T09:11:30Z</cp:lastPrinted>
  <dcterms:created xsi:type="dcterms:W3CDTF">2018-03-27T06:03:00Z</dcterms:created>
  <dcterms:modified xsi:type="dcterms:W3CDTF">2026-04-07T06:14:12Z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