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152351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уровень загрязнения воздуха.</a:t>
            </a: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71467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 юго-восточный, южный 3-8 м/с. Температура воздуха ночью 7-9, днем 16-18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северный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29472</TotalTime>
  <Words>527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4215</cp:revision>
  <cp:lastPrinted>2021-10-15T03:50:29Z</cp:lastPrinted>
  <dcterms:created xsi:type="dcterms:W3CDTF">2018-03-27T06:03:00Z</dcterms:created>
  <dcterms:modified xsi:type="dcterms:W3CDTF">2026-04-07T07:10:55Z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