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76001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северо-западный ночью 0-5,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5407" y="211630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и утром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130957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27715</TotalTime>
  <Words>685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4707</cp:revision>
  <cp:lastPrinted>2026-04-01T06:23:53Z</cp:lastPrinted>
  <dcterms:created xsi:type="dcterms:W3CDTF">2018-03-27T06:03:00Z</dcterms:created>
  <dcterms:modified xsi:type="dcterms:W3CDTF">2026-04-07T07:47:16Z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