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1399706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214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с переходом на восточный 5-10 м/с. Температура воздуха ночью 2-4, днем 16-18 тепла..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северо-восточный 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3-5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9796766"/>
              </p:ext>
            </p:extLst>
          </p:nvPr>
        </p:nvGraphicFramePr>
        <p:xfrm>
          <a:off x="5028643" y="4409478"/>
          <a:ext cx="4691064" cy="20808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Маркевич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34716</TotalTime>
  <Words>576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5605</cp:revision>
  <cp:lastPrinted>2025-12-12T07:56:19Z</cp:lastPrinted>
  <dcterms:created xsi:type="dcterms:W3CDTF">2018-03-27T06:03:00Z</dcterms:created>
  <dcterms:modified xsi:type="dcterms:W3CDTF">2026-04-07T07:17:45Z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