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08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08 апреля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25-27 тепла.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09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09 апреля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07167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Мухитдинова Р.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22558</TotalTime>
  <Words>545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5660</cp:revision>
  <cp:lastPrinted>2021-07-01T03:56:27Z</cp:lastPrinted>
  <dcterms:created xsi:type="dcterms:W3CDTF">2018-03-27T06:03:00Z</dcterms:created>
  <dcterms:modified xsi:type="dcterms:W3CDTF">2026-04-07T07:05:27Z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