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1" d="100"/>
          <a:sy n="91" d="100"/>
        </p:scale>
        <p:origin x="9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733942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09 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тепла.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553231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8320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апреля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63823</TotalTime>
  <Words>597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6969</cp:revision>
  <cp:lastPrinted>2021-02-03T11:37:00Z</cp:lastPrinted>
  <dcterms:created xsi:type="dcterms:W3CDTF">2018-03-27T06:03:00Z</dcterms:created>
  <dcterms:modified xsi:type="dcterms:W3CDTF">2026-04-07T07:08:32Z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