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730" autoAdjust="0"/>
  </p:normalViewPr>
  <p:slideViewPr>
    <p:cSldViewPr showGuides="1">
      <p:cViewPr>
        <p:scale>
          <a:sx n="130" d="100"/>
          <a:sy n="130" d="100"/>
        </p:scale>
        <p:origin x="-1632" y="3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487080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712640" y="1052736"/>
            <a:ext cx="1825151" cy="118106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48014843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kumimoji="0" lang="ru-RU" altLang="x-none" sz="16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kumimoji="0" lang="ru-RU" altLang="x-none" sz="16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9</a:t>
                      </a:r>
                      <a:r>
                        <a:rPr kumimoji="0" lang="kk-KZ" altLang="x-none" sz="16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7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2026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91579" y="2420888"/>
            <a:ext cx="4754513" cy="600164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ночью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09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рассеиванию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уровень загрязнения воздуха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86796794"/>
              </p:ext>
            </p:extLst>
          </p:nvPr>
        </p:nvGraphicFramePr>
        <p:xfrm>
          <a:off x="4991355" y="4193139"/>
          <a:ext cx="4747702" cy="21167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0.166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56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0.087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1.388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022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0.082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275443"/>
            <a:ext cx="4759889" cy="178510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endParaRPr lang="ru-RU" alt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000" algn="just"/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Переменная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облачность,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без осадков.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Ночью и утром туман. Ветер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юго-западный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9-14 м/с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. Температура воздуха ночью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3-5,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15-17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тепла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.</a:t>
            </a:r>
            <a:endParaRPr lang="ru-RU" alt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180000" algn="ctr"/>
            <a:endParaRPr lang="ru-RU" alt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18000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Прогноз погоды на ночь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09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</a:t>
            </a:r>
            <a:endParaRPr lang="ru-RU" alt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по 08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дождь.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Туман.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юго-восточный 9-14 м/с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. Температура воздуха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5-7 тепла.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7538" y="6032877"/>
            <a:ext cx="4680041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Ищанов Д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39288</TotalTime>
  <Words>600</Words>
  <Application>Microsoft Office PowerPoint</Application>
  <PresentationFormat>Лист A4 (210x297 мм)</PresentationFormat>
  <Paragraphs>96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6796</cp:revision>
  <cp:lastPrinted>2021-07-01T03:56:27Z</cp:lastPrinted>
  <dcterms:created xsi:type="dcterms:W3CDTF">2018-03-27T06:03:00Z</dcterms:created>
  <dcterms:modified xsi:type="dcterms:W3CDTF">2026-04-07T06:46:01Z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