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3708" y="-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4033796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№97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Ночью и утром туман.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ночью 2-7, днем 7-12 м/с. Температура воздуха ночью 7-9, днем 16-18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дождь, гроза.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порывы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6-8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5594" y="2309548"/>
            <a:ext cx="4819717" cy="101566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08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днем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апреля, ночью 09 апреля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37828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9735339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3.918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2.112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 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28616</TotalTime>
  <Words>660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5335</cp:revision>
  <cp:lastPrinted>2021-07-01T03:56:27Z</cp:lastPrinted>
  <dcterms:created xsi:type="dcterms:W3CDTF">2018-03-27T06:03:00Z</dcterms:created>
  <dcterms:modified xsi:type="dcterms:W3CDTF">2026-04-07T08:18:28Z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