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65386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627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07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           9-14 м/с. Температура воздуха ночью 1-3, днем 12-14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09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апреля, ночью 09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20920</TotalTime>
  <Words>578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8237</cp:revision>
  <cp:lastPrinted>2021-07-01T03:56:27Z</cp:lastPrinted>
  <dcterms:created xsi:type="dcterms:W3CDTF">2018-03-27T06:03:00Z</dcterms:created>
  <dcterms:modified xsi:type="dcterms:W3CDTF">2026-04-07T07:41:23Z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