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3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450307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№97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ночью 2-7, днем 7-12 м/с. Температура воздуха ночью 7-9, днем 16-18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8650" y="3191905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872940" y="2264172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09 апреля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25712</TotalTime>
  <Words>615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5176</cp:revision>
  <cp:lastPrinted>2021-07-01T03:56:27Z</cp:lastPrinted>
  <dcterms:created xsi:type="dcterms:W3CDTF">2018-03-27T06:03:00Z</dcterms:created>
  <dcterms:modified xsi:type="dcterms:W3CDTF">2026-04-07T08:19:16Z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