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26919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северо-восточный ночью 2-7, днем 5-10 м/с. Температура воздуха ночью 10-12 днем 16-18 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09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1671" y="230350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08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09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71361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5784</TotalTime>
  <Words>564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1120</cp:revision>
  <cp:lastPrinted>2021-07-01T03:56:27Z</cp:lastPrinted>
  <dcterms:created xsi:type="dcterms:W3CDTF">2024-09-22T07:48:17Z</dcterms:created>
  <dcterms:modified xsi:type="dcterms:W3CDTF">2026-04-07T08:26:56Z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