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739062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07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дождь, гроза.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 8-13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11-13, днем 17-19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09 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8-13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9-11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70540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040031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15979</TotalTime>
  <Words>569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4095</cp:revision>
  <cp:lastPrinted>2021-07-01T03:56:27Z</cp:lastPrinted>
  <dcterms:created xsi:type="dcterms:W3CDTF">2018-03-27T06:03:00Z</dcterms:created>
  <dcterms:modified xsi:type="dcterms:W3CDTF">2026-04-07T06:48:40Z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